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01D8F37-7FD7-478D-9BE2-BFFA0209773F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77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1" name="CustomShape 32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4" name="CustomShape 4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7" name="CustomShape 68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0" name="CustomShape 87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50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6" name="CustomShape 56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62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2" name="CustomShape 7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6" name="CustomShape 82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9" name="CustomShape 1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2" name="CustomShape 2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5" name="CustomShape 38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8" name="CustomShape 26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600" cy="12546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600" cy="1254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600" cy="534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600" cy="5346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600" cy="5346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github.com/andrehochuli/teaching/blob/main/ComputerVision/Lecture%2011%20-%20Image%20Segmentation/Lecture_11_Real_time_YOLOv4_Object_Detection_on_Webcam_in_Google_Colab_%7C_Images_and_Video.ipynb" TargetMode="External"/><Relationship Id="rId3" Type="http://schemas.openxmlformats.org/officeDocument/2006/relationships/hyperlink" Target="https://github.com/Asadullah-Dal17/yolov4-opencv-python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1%20-%20Image%20Segmentation/Lecture_11_Image_Segmentation_UNET.ipynb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/>
          <p:cNvSpPr/>
          <p:nvPr/>
        </p:nvSpPr>
        <p:spPr>
          <a:xfrm>
            <a:off x="360000" y="333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11 – Image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76"/>
          <p:cNvSpPr/>
          <p:nvPr/>
        </p:nvSpPr>
        <p:spPr>
          <a:xfrm>
            <a:off x="540000" y="4680000"/>
            <a:ext cx="9174600" cy="25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27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0" name="CustomShape 28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29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30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3" name="Text Box 6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560" cy="125064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7560000" y="1087920"/>
            <a:ext cx="974520" cy="125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1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(2015) 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698760" y="2992320"/>
            <a:ext cx="9019800" cy="330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39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4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42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2" name="Text Box 8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560" cy="125064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7560000" y="1087920"/>
            <a:ext cx="974520" cy="125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3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1658160" y="2295720"/>
            <a:ext cx="6856200" cy="445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63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8" name="CustomShape 6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6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66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1" name="Text Box 12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560" cy="125064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7560000" y="1087920"/>
            <a:ext cx="974520" cy="125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67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YOLO Inference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COLAB </a:t>
            </a:r>
            <a:r>
              <a:rPr b="0" i="1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[LINK]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CPU (local)</a:t>
            </a:r>
            <a:endParaRPr b="0" lang="pt-BR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https://github.com/Asadullah-Dal17/yolov4-opencv-python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83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6" name="CustomShape 8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8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86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9" name="Text Box 15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320" cy="3238560"/>
          </a:xfrm>
          <a:prstGeom prst="rect">
            <a:avLst/>
          </a:prstGeom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6305040" y="2348640"/>
            <a:ext cx="2873520" cy="32299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45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3" name="CustomShape 46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47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8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6" name="Text Box 9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8560" cy="125064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/>
          <p:nvPr/>
        </p:nvSpPr>
        <p:spPr>
          <a:xfrm>
            <a:off x="8820000" y="1267920"/>
            <a:ext cx="1074240" cy="125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9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7920" cy="287964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8880" cy="289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5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– Mask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3" name="CustomShape 5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53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6" name="Text Box 10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8560" cy="125064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8820000" y="1267920"/>
            <a:ext cx="1074240" cy="125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5"/>
          <p:cNvSpPr/>
          <p:nvPr/>
        </p:nvSpPr>
        <p:spPr>
          <a:xfrm>
            <a:off x="36036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12000" cy="438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57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- UNET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2" name="CustomShape 58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3" name="CustomShape 59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60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5" name="Text Box 11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61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9160" cy="418392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620000" y="2340000"/>
            <a:ext cx="3418920" cy="431568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5040000" y="2340000"/>
            <a:ext cx="3418920" cy="431568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>
            <a:off x="1260000" y="4500000"/>
            <a:ext cx="898920" cy="17892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7920000" y="4500000"/>
            <a:ext cx="898920" cy="17892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8560" cy="125064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>
            <a:off x="8820360" y="1267920"/>
            <a:ext cx="1074240" cy="125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69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5" name="CustomShape 7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7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72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8" name="Text Box 13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73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(Training and Inference)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6660360" y="1267920"/>
            <a:ext cx="3238560" cy="125064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/>
          <p:nvPr/>
        </p:nvSpPr>
        <p:spPr>
          <a:xfrm>
            <a:off x="8820360" y="1267920"/>
            <a:ext cx="1074240" cy="125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273400" y="4405320"/>
            <a:ext cx="6219000" cy="210384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273400" y="622188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2741760" y="622224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3174120" y="622260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3983400" y="625788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4343400" y="623988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775760" y="624024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568120" y="624060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5964120" y="624060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6360120" y="624060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07" name="Text Box 3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320" cy="323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8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0" name="CustomShape 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1" name="CustomShape 1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2" name="CustomShape 11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3" name="Text Box 2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8560" cy="305100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738000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78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8" name="CustomShape 7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9" name="CustomShape 8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81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1" name="Text Box 14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320" cy="323856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3420000" y="2340000"/>
            <a:ext cx="2873520" cy="32299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6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1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13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8" name="Text Box 1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rcRect l="0" t="15841" r="0" b="0"/>
          <a:stretch/>
        </p:blipFill>
        <p:spPr>
          <a:xfrm>
            <a:off x="2686320" y="2411280"/>
            <a:ext cx="5412240" cy="409104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809604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20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3" name="CustomShape 21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2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23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6" name="Text Box 5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38" name=""/>
          <p:cNvSpPr/>
          <p:nvPr/>
        </p:nvSpPr>
        <p:spPr>
          <a:xfrm>
            <a:off x="809604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5"/>
          <p:cNvSpPr/>
          <p:nvPr/>
        </p:nvSpPr>
        <p:spPr>
          <a:xfrm>
            <a:off x="360000" y="1836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8560" cy="25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33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2" name="CustomShape 3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3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36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5" name="Text Box 7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240" cy="90108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8096040" y="825480"/>
            <a:ext cx="794520" cy="901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7"/>
          <p:cNvSpPr/>
          <p:nvPr/>
        </p:nvSpPr>
        <p:spPr>
          <a:xfrm>
            <a:off x="360000" y="1836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8840" cy="360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6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1" name="CustomShape 1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18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9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4" name="Text Box 4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560" cy="125064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7560000" y="1087920"/>
            <a:ext cx="974520" cy="12506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5000" cy="362160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25"/>
          <p:cNvSpPr/>
          <p:nvPr/>
        </p:nvSpPr>
        <p:spPr>
          <a:xfrm>
            <a:off x="360000" y="18295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6639</TotalTime>
  <Application>LibreOffice/7.3.7.2$Linux_X86_64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2023-08-13T19:54:18Z</dcterms:modified>
  <cp:revision>157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